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2" r:id="rId2"/>
    <p:sldId id="270" r:id="rId3"/>
    <p:sldId id="258" r:id="rId4"/>
    <p:sldId id="261" r:id="rId5"/>
    <p:sldId id="293" r:id="rId6"/>
    <p:sldId id="28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9518"/>
    <a:srgbClr val="FF0066"/>
    <a:srgbClr val="66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1225" autoAdjust="0"/>
  </p:normalViewPr>
  <p:slideViewPr>
    <p:cSldViewPr>
      <p:cViewPr>
        <p:scale>
          <a:sx n="90" d="100"/>
          <a:sy n="90" d="100"/>
        </p:scale>
        <p:origin x="-9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3E7508-18DE-47D9-B27D-3BADFAA3CA7B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E62A9E9-CF30-4234-91DC-DDB8AE0F5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11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2DD5-7C64-4844-B2E6-F0F4F4C407A8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852-30E7-4ECF-9205-66354C04C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70F79-8D17-44EE-9D11-9124DD813A70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3FD-B3A1-45AD-8A86-EEF28B8B8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E93C-FE29-4DF1-A421-32D47AA82A54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5C268-6BD7-40FD-8BAE-639EAFD24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F7663-29A9-4BC9-BD95-319A177DC184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B414-1DE1-429F-9153-7D56D15EC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BF5BD-97DD-4BC3-BCD5-293EA3EA9983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A425-7A8D-4411-AC75-D0EB6139F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87587-CE96-4225-8AFC-D22285E4BE9A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5545-1973-4070-90C4-CBCEC9767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F413-4C08-43F5-93E8-0B9116480E8A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00AA-2FB7-4B6E-9FBB-8E41C00D3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5379-FB06-47A8-89D3-30FAEC3279CE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E8D78-3773-4F0D-A49B-8EA519A6B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C154C-B444-4EFC-AC4C-611505814449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4A15-41A5-4BD3-9E75-C376A8A5E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ACCEB-5B31-4200-9A1D-644B9AD49C1C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2341-E883-4495-B2AC-08E50B91D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9CEC-D9DD-4BE8-AE34-146FADD3D3FD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6A780-4DB7-47D0-ADDE-428A0EDA7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7E3F4A-D442-4E4D-81E3-4871D32DEB38}" type="datetimeFigureOut">
              <a:rPr lang="ru-RU"/>
              <a:pPr>
                <a:defRPr/>
              </a:pPr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328623-396E-4700-9058-CB215BC69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52;&#1086;&#1103;%20&#1080;&#1085;&#1080;&#1094;&#1080;&#1072;&#1090;&#1080;&#1074;&#1072;%20&#1074;%20&#1086;&#1073;&#1088;&#1072;&#1079;&#1086;&#1074;&#1072;&#1085;&#1080;&#1080;\Attachments_byryndyk-p.ru@mail.ru_2014-04-13_23-14-52\01&#1058;&#1086;&#1087;&#1086;&#1090;&#1072;&#1083;&#1082;&#1072;%20&#1086;&#1073;&#1088;&#1077;&#1079;&#1072;&#1085;&#1085;&#1072;&#1103;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338" name="Picture 4" descr="Дворец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90" y="2555"/>
              <a:ext cx="5444" cy="17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Georgia"/>
                </a:rPr>
                <a:t>       МУНИЦИПАЛЬНОЕ ОБРАЗОВАТЕЛЬНОЕ УЧРЕЖДЕНИЕ </a:t>
              </a:r>
            </a:p>
            <a:p>
              <a:pPr algn="ctr"/>
              <a:r>
                <a:rPr lang="ru-RU" sz="3600" kern="10"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Georgia"/>
                </a:rPr>
                <a:t>ДОПОЛНИТЕЛЬНОГО ОБРАЗОВАНИЯ ДЕТЕЙ</a:t>
              </a:r>
            </a:p>
            <a:p>
              <a:pPr algn="ctr"/>
              <a:r>
                <a:rPr lang="ru-RU" sz="3600" kern="10"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Georgia"/>
                </a:rPr>
                <a:t>СТАВРОПОЛЬСКИЙ ДВОРЕЦ ДЕТСКОГО ТВОРЧЕСТВА</a:t>
              </a: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П\7 фот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\Рабочий стол\телеведущие\29662a8ec8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:\Documents and Settings\Admin\Рабочий стол\телеведущие\o_10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буклет\обычные дела\DSC0683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3714776" cy="248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Тематика видеоматериалов</a:t>
            </a:r>
            <a:endParaRPr lang="ru-RU" sz="4800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52928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«Связь поколений» (сюжеты патриотической направленности, посвященные 65-летию Победы в Великой Отечественной войне 1941-45 гг.)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«Спорт – это путь к здоровью» (сюжеты, посвященные пропаганде здорового образа жизни);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«Спешите делать добрые дела» (сюжеты, посвященные проблемам морали и нравственности в современном обществе)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«Ты не прав, если не знаешь своих прав» (сюжеты, направленные на разъяснение подросткам города практического применения их прав)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«Путешествие в мир профессий» (сюжеты, направленные на профориентацию молодежи)</a:t>
            </a:r>
            <a:endParaRPr lang="ru-RU" sz="24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908050"/>
          <a:ext cx="8642350" cy="5811838"/>
        </p:xfrm>
        <a:graphic>
          <a:graphicData uri="http://schemas.openxmlformats.org/drawingml/2006/table">
            <a:tbl>
              <a:tblPr/>
              <a:tblGrid>
                <a:gridCol w="1338263"/>
                <a:gridCol w="4206875"/>
                <a:gridCol w="3097212"/>
              </a:tblGrid>
              <a:tr h="80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работы по проекту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 оценки выполнения работы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проекту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проекта, сбор заинтересованных, студия «45-я параллель»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Выбор социальной роли детьми-участниками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0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Январь, февраль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Изучение общественного мнения с целью выявления проблем подростков в социуме (старшеклассники общеобразовательных учреждений города № 2, 3, 4, 5, 6, 7, 8, 9, 13, 16, 18, 24, 26, 29, 34, 37, 21, 35); обработка результатов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Опрос не менее 250 школьников, наличие результатов опроса; наличие выводов по результатам опроса, консультирование на профильных кафедрах по подготовке, проведению и обработке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видеоматериалов (короткометражные фильмы, сюжеты, ролики) по выявленным результатам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8 видеосюжетов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Кинопоказ по теме проекта с обсуждением в формате дискуссий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22 показов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189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Размещение информации о проекте в СМИ, подведение итогов, рассылка проектных материалов коллегам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3 ТВ эфиров, 2 газеты, 2 радиоканала; не менее 20 человек получат рассылку материалов проекта - педагоги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188640"/>
            <a:ext cx="8208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Georgia" pitchFamily="18" charset="0"/>
                <a:cs typeface="+mn-cs"/>
              </a:rPr>
              <a:t>Основные этапы реализации проекта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480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</a:rPr>
              <a:t>Ожидаемый результат</a:t>
            </a:r>
            <a:endParaRPr lang="ru-RU" b="1" dirty="0">
              <a:ln>
                <a:solidFill>
                  <a:srgbClr val="0000FF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568952" cy="561662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1. Объединены в единое пространство подростки города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2. Отснят и собран в банк данных видеопродукции по теме проекта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3. Создан банк данных участников проекта и составлен рейтинг информированности учебных заведений по теме проекта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4. Произведено 22 </a:t>
            </a:r>
            <a:r>
              <a:rPr lang="ru-RU" sz="18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кинопоказа</a:t>
            </a: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 для 12 общеобразовательных учреждений города. Освоен подростками общественно-полезный вид деятельности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5. Организован и проведён итоговый сбор подростков-участников проекта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6. Проинформированы граждане города о сути и результатах проекта через СМИ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7. Участие в реализации проекта позволило подросткам-журналистам активно включиться в социально значимую деятельность. Приобретены навыки по разработке социального проекта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8. Подростки, с которыми вели диалог, юные журналисты получили возможность обсуждать различные этические, социальные, идеологические проблемы в новом формате, так создавалось коллективное мнение и формировалось собственное.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9. Расширено число активных партнеров (общеобразовательные учреждения города, СКФУ, Фонд Мира)</a:t>
            </a:r>
            <a:endParaRPr lang="ru-RU" sz="18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196753"/>
            <a:ext cx="7344816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itchFamily="18" charset="0"/>
                <a:cs typeface="+mn-cs"/>
              </a:rPr>
              <a:t>Спасибо за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Picture 4" descr="эмблема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8" name="01Топоталка обрезанная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1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эмблема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680" cy="169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9684" cy="633670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ru-RU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Муниципальное образовательное учреждение</a:t>
            </a:r>
            <a:br>
              <a:rPr lang="ru-RU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en-US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ru-RU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дополнительного образования детей</a:t>
            </a:r>
            <a:br>
              <a:rPr lang="ru-RU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en-US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ru-RU" sz="1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>Ставропольский Дворец детского творчества </a:t>
            </a:r>
            <a:r>
              <a:rPr lang="en-US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en-US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 Проект</a:t>
            </a:r>
            <a:b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«ПОДРОСТОК – ПОДРОСТКУ» 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(молодежная телестудия как способ развития гражданской компетентности подростков на основе организации социально активной деятельности и поддержки подростковой инициативы) </a:t>
            </a:r>
            <a:b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Информационный поток </a:t>
            </a:r>
            <a: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 			     Автор: Кривулина О.П. студентка 1 курса 				магистратуры по направлению педагогическое 			образование «Менеджмент в образовании»</a:t>
            </a:r>
            <a:b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			     Руководитель: д.п.н., профессор </a:t>
            </a:r>
            <a:r>
              <a:rPr lang="ru-RU" sz="1600" b="1" dirty="0" err="1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Игропуло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</a:rPr>
              <a:t> И.Ф.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67744" y="404664"/>
            <a:ext cx="496855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Georgia" pitchFamily="18" charset="0"/>
                <a:cs typeface="+mn-cs"/>
              </a:rPr>
              <a:t>Цель проекта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1484784"/>
            <a:ext cx="828092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Подготовить в молодежной телестудии серию видеосюжетов, инициирующих открытый диалог по обсуждению и решению социально значимых проблем, волнующих современных подростков</a:t>
            </a:r>
          </a:p>
        </p:txBody>
      </p:sp>
      <p:pic>
        <p:nvPicPr>
          <p:cNvPr id="1026" name="Picture 2" descr="D:\ОП\3 фот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140017" cy="276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ОП\1 фот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211960" cy="280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</a:rPr>
              <a:t/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/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/>
            </a:r>
            <a:br>
              <a:rPr lang="ru-RU" b="1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3568" y="332656"/>
            <a:ext cx="79208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Georgia" pitchFamily="18" charset="0"/>
                <a:cs typeface="+mn-cs"/>
              </a:rPr>
              <a:t>ЗАДАЧИ  ПРОЕКТА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980728"/>
            <a:ext cx="8640960" cy="5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1. Сформировать проектную команду на основе взаимоуважения, согласования интересов, системы формальных и неформальных норм и традиций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2. Разработать диагностический инструментарий для выявления социально значимых для подростков проблем и основу их активной деятельности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3. Разработать тематику видеосюжетов на основе поддержки и поощрения свободного и открытого обсуждения, самоорганизации подростков в анализе и разработке вариантов решения волнующих их проблем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4. Подготовить выпуск, серию видеосюжетов, роликов, фильмов в условиях конструктивных отношений с другими членами проектной группы и обстановки доверия и психологической безопасности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5. Разработать сценарий для проведения </a:t>
            </a:r>
            <a:r>
              <a:rPr lang="ru-RU" sz="1900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кинопоказа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 в образовательных учреждениях города и сформировать готовность воспринимать альтернативные точки зрения, вступать в дискуссии и отстаивать свое мнение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6. Провести по школам города </a:t>
            </a:r>
            <a:r>
              <a:rPr lang="ru-RU" sz="1900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кинопоказ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 «Подросток подростку»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7. Провести анализ итогов </a:t>
            </a:r>
            <a:r>
              <a:rPr lang="ru-RU" sz="1900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кинопоказа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Georgia" pitchFamily="18" charset="0"/>
                <a:cs typeface="+mn-cs"/>
              </a:rPr>
              <a:t> и определить перспективы дальнейшего развития проекта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П\4 а фот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033248" cy="268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ФОТО\ФОТО сделать\Новая папка\посвещение\DSC043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4387830" cy="293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эмблем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764704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C:\Documents and Settings\Admin\Рабочий стол\телеведущие\1267632041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17032"/>
            <a:ext cx="3672408" cy="275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ajnrb\ДЕТИ\DSC02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4039" y="3573016"/>
            <a:ext cx="4498653" cy="3009406"/>
          </a:xfrm>
          <a:effectLst>
            <a:softEdge rad="112500"/>
          </a:effectLst>
        </p:spPr>
      </p:pic>
      <p:pic>
        <p:nvPicPr>
          <p:cNvPr id="3074" name="Picture 2" descr="D:\ОП\4-1 фот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676645" cy="311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Admin\Рабочий стол\телеведущие\19273965.origin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143140" cy="306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эмблема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00506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ОП\6фотоjp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889" y="3427106"/>
            <a:ext cx="4519121" cy="302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827088" y="3789363"/>
            <a:ext cx="3240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7030A0"/>
                </a:solidFill>
                <a:latin typeface="Comic Sans MS" pitchFamily="66" charset="0"/>
              </a:rPr>
              <a:t>творчество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2132856"/>
            <a:ext cx="285752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+mn-cs"/>
              </a:rPr>
              <a:t>инициатива</a:t>
            </a:r>
          </a:p>
        </p:txBody>
      </p:sp>
      <p:sp>
        <p:nvSpPr>
          <p:cNvPr id="21508" name="Прямоугольник 8"/>
          <p:cNvSpPr>
            <a:spLocks noChangeArrowheads="1"/>
          </p:cNvSpPr>
          <p:nvPr/>
        </p:nvSpPr>
        <p:spPr bwMode="auto">
          <a:xfrm>
            <a:off x="5292725" y="836613"/>
            <a:ext cx="3382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66"/>
                </a:solidFill>
                <a:latin typeface="Comic Sans MS" pitchFamily="66" charset="0"/>
              </a:rPr>
              <a:t>познавательно</a:t>
            </a:r>
          </a:p>
        </p:txBody>
      </p:sp>
      <p:sp>
        <p:nvSpPr>
          <p:cNvPr id="21509" name="Прямоугольник 9"/>
          <p:cNvSpPr>
            <a:spLocks noChangeArrowheads="1"/>
          </p:cNvSpPr>
          <p:nvPr/>
        </p:nvSpPr>
        <p:spPr bwMode="auto">
          <a:xfrm>
            <a:off x="755650" y="4941888"/>
            <a:ext cx="35718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Comic Sans MS" pitchFamily="66" charset="0"/>
              </a:rPr>
              <a:t>на пользу людям</a:t>
            </a:r>
          </a:p>
        </p:txBody>
      </p:sp>
      <p:pic>
        <p:nvPicPr>
          <p:cNvPr id="4101" name="Picture 5" descr="D:\ОП\5фотоJP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428630" cy="294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П\6афотоJP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598152" cy="306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ОП\6бфотоJP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536504" cy="303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250825" y="3860800"/>
            <a:ext cx="4176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Comic Sans MS" pitchFamily="66" charset="0"/>
              </a:rPr>
              <a:t>межличностные каналы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5219700" y="692150"/>
            <a:ext cx="3529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66"/>
                </a:solidFill>
                <a:latin typeface="Comic Sans MS" pitchFamily="66" charset="0"/>
              </a:rPr>
              <a:t>социальный опыт 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5292725" y="1844675"/>
            <a:ext cx="32400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800" b="1">
                <a:solidFill>
                  <a:srgbClr val="079518"/>
                </a:solidFill>
                <a:latin typeface="Comic Sans MS" pitchFamily="66" charset="0"/>
              </a:rPr>
              <a:t>общение со сверстниками и взрослыми 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755650" y="5300663"/>
            <a:ext cx="3168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Calibri" pitchFamily="34" charset="0"/>
              </a:rPr>
              <a:t>видение мира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2726</TotalTime>
  <Words>617</Words>
  <Application>Microsoft Office PowerPoint</Application>
  <PresentationFormat>Экран (4:3)</PresentationFormat>
  <Paragraphs>61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 Муниципальное образовательное учреждение  дополнительного образования детей  Ставропольский Дворец детского творчества       Проект «ПОДРОСТОК – ПОДРОСТКУ»   (молодежная телестудия как способ развития гражданской компетентности подростков на основе организации социально активной деятельности и поддержки подростковой инициативы)  Информационный поток              Автор: Кривулина О.П. студентка 1 курса     магистратуры по направлению педагогическое    образование «Менеджмент в образовании»         Руководитель: д.п.н., профессор Игропуло И.Ф.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Тематика видеоматериалов</vt:lpstr>
      <vt:lpstr>Презентация PowerPoint</vt:lpstr>
      <vt:lpstr>Ожидаемый результат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Елшанский Дмитрий Владимирович</dc:creator>
  <cp:lastModifiedBy>Елшанский Дмитрий Владимирович</cp:lastModifiedBy>
  <cp:revision>240</cp:revision>
  <dcterms:modified xsi:type="dcterms:W3CDTF">2016-09-01T13:17:46Z</dcterms:modified>
</cp:coreProperties>
</file>